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03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D12FBB-5D0D-974D-1C20-6212C83A54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FAA61B-A41E-18FB-6973-E826546F87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8442-07E9-4DCD-8BD2-FFB62389854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839A7-7239-E699-702F-629333DEAB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CBCE5-E1F1-9C33-D169-12CA16AC7F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FB330-156F-410B-B3E6-8669DA5E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1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AB032-60AD-44D1-B2EB-A59487A43F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EDB81-6B81-451A-8D2B-4086A1E3A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6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BCEC-5CFE-F002-8678-692AB3F2E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D0EDC-13A9-A822-AA9B-A0F0CAD20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FEF94-0D3B-90F6-D6C7-968B29F7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04F-D95A-48A5-ADB8-E4B75D093BF0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98FC9-B371-8481-0DCF-152B5CD7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1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7C3AB-CF1B-B024-EB7C-CAF9B2A0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45062-80E8-2258-4CA5-615DB99F9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B6B98-93AD-F92D-7762-93709A23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E65A-53A9-43B4-9D41-9769CCBBE0AF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E4634-0E7A-6F73-81A1-7BDDF4C9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A9D62-1D92-37AE-2460-27922CC85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CD4A75-214B-EB8D-C7F7-D642C73F8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4D3B7-7BB6-EBAC-E1AD-647EC18C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6A98-4A25-4C29-B7AD-4E161F8B43B3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F6E79-E663-CFF4-0436-D506737D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08BFA-1EDC-032E-6FC2-7C0B9195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F6E1B-15DE-A8CB-E36D-B657CFCBA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8C9BC-015B-7DA8-DED2-DB05867C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5D1-1435-4685-98AC-E8BF09FE173B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86454-2A68-6A08-1136-9CA60539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6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A71B9-4269-23C9-931B-30A2D9E83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4C2E7-FA2D-67B2-C50A-13CF721BE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B603E-537B-268A-3D98-F5F39B73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525-B2BB-4859-A9F3-A07E51936929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59E21-ADEB-9AF8-E7D0-C6F2CFA56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1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2C8C3-6790-CEC9-C55E-440C1B72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1F2EC-45F3-2C67-0B72-D543233E2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3D2A6-73B9-9C37-87CA-C152E1E2B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3593F-9EC8-25A1-9072-534FE157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C51F-5627-48B1-81E1-C432E46FC08E}" type="datetime1">
              <a:rPr lang="en-US" smtClean="0"/>
              <a:t>2/5/2024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469BF-C4FD-50E2-40A7-9B825AA4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AE99-C73D-E393-0167-A4BBF4227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1E2D3-8B22-5B5F-2A8D-DAA8B5786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4C7E6-7757-FBC4-4F85-C124A3357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680091-8F88-8BA3-1BC6-6CDECA351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2E9004-F579-A0E3-3F01-91C536BA8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2E48EA-16C0-6E72-94C4-15107CD2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C0F5-7CB3-4D5D-9521-20AA039C022D}" type="datetime1">
              <a:rPr lang="en-US" smtClean="0"/>
              <a:t>2/5/2024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526403-3CA5-9E69-0F27-3CD4EEC6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4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8127-2B31-1C88-C0C2-0C1C8CA6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CE9DB-2F94-4BD6-503D-9C95D68C6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E08-6974-4F07-A20A-E6C080274EF7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EEB9-C052-EB6E-5981-7D335E00D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1AD0D6-983A-481D-997A-BCC719FD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9FC9-A17D-4CBE-B195-68579B701367}" type="datetime1">
              <a:rPr lang="en-US" smtClean="0"/>
              <a:t>2/5/2024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B09B4-8181-FC9F-CF26-268851B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8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D0741-3079-EA73-F94C-068EAE793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F817C-F239-EE60-847D-4B3822020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08149-70DC-A4AF-747D-098F4B425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DFF10-B117-3AFF-B306-FE24E148E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C7F7-BA3B-4E0F-902E-A1D2519785CE}" type="datetime1">
              <a:rPr lang="en-US" smtClean="0"/>
              <a:t>2/5/2024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42E6E-B5A9-A68F-E9EA-161E270A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BECF-68D8-445B-BC03-B71ABC574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358FB0-A590-7678-58B6-D5572CE99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4724E-201D-23B6-D98D-3C0F79792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87781-C873-7822-4BFE-75D1EAC9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DB0D-879C-45FD-91AB-CBABF8C7D7FF}" type="datetime1">
              <a:rPr lang="en-US" smtClean="0"/>
              <a:t>2/5/2024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0BB25-5844-7D1F-FF33-6027A239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2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70E77ADD-7FB5-295E-830E-19AAFC27CB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153" y="5775634"/>
            <a:ext cx="3373582" cy="97065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BAA5C2-6424-00A4-392A-9658CB3D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ECEDA-3B8D-EAC8-30A5-F8D9A66B9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CC6281FE-32A2-DACB-3C4F-22EA92695CE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4348" y="6206222"/>
            <a:ext cx="1346993" cy="432161"/>
          </a:xfrm>
          <a:prstGeom prst="rect">
            <a:avLst/>
          </a:prstGeom>
        </p:spPr>
      </p:pic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32E6A817-942A-45F7-6100-033A96E0A86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8561" y="6243089"/>
            <a:ext cx="1589763" cy="34676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859BD193-51D1-CCB5-16F5-F78073658A9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8954" y="6210934"/>
            <a:ext cx="1202058" cy="39319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105E4EB-BA21-1A07-EB23-D52036CF7498}"/>
              </a:ext>
            </a:extLst>
          </p:cNvPr>
          <p:cNvSpPr/>
          <p:nvPr userDrawn="1"/>
        </p:nvSpPr>
        <p:spPr>
          <a:xfrm>
            <a:off x="0" y="6634716"/>
            <a:ext cx="12192000" cy="22328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1EB97-A092-BC5D-2E92-4FFEDC5522B3}"/>
              </a:ext>
            </a:extLst>
          </p:cNvPr>
          <p:cNvSpPr txBox="1"/>
          <p:nvPr userDrawn="1"/>
        </p:nvSpPr>
        <p:spPr>
          <a:xfrm>
            <a:off x="9483376" y="6620540"/>
            <a:ext cx="2707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Georgia Clinical &amp; Translational Science Alliance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18A82-AC2B-687D-FC3B-D186F057C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630552"/>
            <a:ext cx="1018263" cy="232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4EEFF0A1-3E8E-468F-B0AD-FF8B85248F07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7C1DF-0D73-E907-754E-9C4895D08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52811" y="6630552"/>
            <a:ext cx="470089" cy="227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2BD93505-72D1-407E-8215-ECB93CCC21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logo with blue text&#10;&#10;Description automatically generated">
            <a:extLst>
              <a:ext uri="{FF2B5EF4-FFF2-40B4-BE49-F238E27FC236}">
                <a16:creationId xmlns:a16="http://schemas.microsoft.com/office/drawing/2014/main" id="{73DDD929-2F10-A830-5AC6-2E05E83288BC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2983" y="6179403"/>
            <a:ext cx="1361312" cy="48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83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F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E773-9CBD-EDF6-45B1-ED78DB77F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9E36F-B86F-6E35-B428-7B2DC61BA5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9E758-13A5-2614-998D-0386F048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03BF-E9B2-44B9-92F6-24EA5F69B2A1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5B0B5-432A-DA9F-9DCE-D280AF9F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3505-72D1-407E-8215-ECB93CCC21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6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rgiactsa-master-ppt-template_2023" id="{4FACF026-3784-4B6B-86C5-683DA4E77703}" vid="{656292B0-26BD-4934-B59D-AF029EF88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georgiactsa-master-ppt-template_2023</Template>
  <TotalTime>20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Weber, Amber Adia</dc:creator>
  <cp:lastModifiedBy>Weber, Amber Adia</cp:lastModifiedBy>
  <cp:revision>2</cp:revision>
  <dcterms:created xsi:type="dcterms:W3CDTF">2023-11-14T16:02:21Z</dcterms:created>
  <dcterms:modified xsi:type="dcterms:W3CDTF">2024-02-05T14:29:24Z</dcterms:modified>
</cp:coreProperties>
</file>